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 and Them" initials="UaT" lastIdx="1" clrIdx="0">
    <p:extLst>
      <p:ext uri="{19B8F6BF-5375-455C-9EA6-DF929625EA0E}">
        <p15:presenceInfo xmlns:p15="http://schemas.microsoft.com/office/powerpoint/2012/main" userId="48d74574e69806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0D6D26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099" y="-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22.11.2022.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3bef3a98-00e7-463b-997f-172092968746/" TargetMode="External"/><Relationship Id="rId4" Type="http://schemas.openxmlformats.org/officeDocument/2006/relationships/hyperlink" Target="https://www.e-sfera.hr/dodatni-digitalni-sadrzaji/74fba588-0205-4e9e-86c8-4865d3dab63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6" y="805879"/>
            <a:ext cx="5858088" cy="1246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 </a:t>
            </a:r>
            <a:r>
              <a:rPr lang="hr-HR" sz="2800" dirty="0" err="1"/>
              <a:t>Culture</a:t>
            </a:r>
            <a:r>
              <a:rPr lang="hr-HR" sz="2800" dirty="0"/>
              <a:t> spot 3</a:t>
            </a:r>
            <a:br>
              <a:rPr lang="en-US" sz="2800" dirty="0"/>
            </a:br>
            <a:br>
              <a:rPr lang="en-US" sz="2800" dirty="0"/>
            </a:br>
            <a:br>
              <a:rPr lang="hr-HR" sz="2800" dirty="0"/>
            </a:br>
            <a:r>
              <a:rPr lang="hr-HR" sz="5300" dirty="0" err="1"/>
              <a:t>What</a:t>
            </a:r>
            <a:r>
              <a:rPr lang="hr-HR" sz="5300" dirty="0"/>
              <a:t> to </a:t>
            </a:r>
            <a:r>
              <a:rPr lang="hr-HR" sz="5300" dirty="0" err="1"/>
              <a:t>eat</a:t>
            </a:r>
            <a:r>
              <a:rPr lang="hr-HR" sz="5300" dirty="0"/>
              <a:t> </a:t>
            </a:r>
            <a:r>
              <a:rPr lang="hr-HR" sz="5300" dirty="0" err="1"/>
              <a:t>in</a:t>
            </a:r>
            <a:r>
              <a:rPr lang="hr-HR" sz="5300" dirty="0"/>
              <a:t> </a:t>
            </a:r>
            <a:r>
              <a:rPr lang="hr-HR" sz="5300" dirty="0" err="1"/>
              <a:t>the</a:t>
            </a:r>
            <a:r>
              <a:rPr lang="hr-HR" sz="5300" dirty="0"/>
              <a:t> UK?</a:t>
            </a:r>
            <a:r>
              <a:rPr lang="hr-HR" dirty="0"/>
              <a:t>	</a:t>
            </a:r>
            <a:br>
              <a:rPr lang="hr-HR" dirty="0"/>
            </a:br>
            <a:r>
              <a:rPr lang="en-US" dirty="0"/>
              <a:t> </a:t>
            </a:r>
            <a:r>
              <a:rPr lang="hr-HR" dirty="0"/>
              <a:t>	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7C3F013-CD5F-4BBF-BAEA-D599908D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436"/>
            <a:ext cx="12192000" cy="60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87A356E-DA47-437C-9E70-29CC3311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704"/>
            <a:ext cx="12192000" cy="290459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AF294BF-8DA6-4244-BC80-230D29E5ED5A}"/>
              </a:ext>
            </a:extLst>
          </p:cNvPr>
          <p:cNvSpPr txBox="1"/>
          <p:nvPr/>
        </p:nvSpPr>
        <p:spPr>
          <a:xfrm>
            <a:off x="795130" y="755374"/>
            <a:ext cx="286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spc="130" dirty="0" err="1">
                <a:solidFill>
                  <a:srgbClr val="7030A0"/>
                </a:solidFill>
                <a:latin typeface="+mj-lt"/>
              </a:rPr>
              <a:t>Workbook</a:t>
            </a:r>
            <a:r>
              <a:rPr lang="hr-HR" sz="2400" spc="130" dirty="0">
                <a:solidFill>
                  <a:srgbClr val="7030A0"/>
                </a:solidFill>
                <a:latin typeface="+mj-lt"/>
              </a:rPr>
              <a:t> </a:t>
            </a:r>
            <a:r>
              <a:rPr lang="hr-HR" sz="2400" spc="130" dirty="0" err="1">
                <a:solidFill>
                  <a:srgbClr val="7030A0"/>
                </a:solidFill>
                <a:latin typeface="+mj-lt"/>
              </a:rPr>
              <a:t>page</a:t>
            </a:r>
            <a:r>
              <a:rPr lang="hr-HR" sz="2400" spc="130" dirty="0">
                <a:solidFill>
                  <a:srgbClr val="7030A0"/>
                </a:solidFill>
                <a:latin typeface="+mj-lt"/>
              </a:rPr>
              <a:t> 56</a:t>
            </a:r>
            <a:endParaRPr lang="en-GB" sz="2400" spc="13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4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775F49C-A9EF-4B6E-9E8B-E42108FC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072" y="294837"/>
            <a:ext cx="5658640" cy="62683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0AE985-10B1-4855-AD36-90A4A1FF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8" y="1212574"/>
            <a:ext cx="6566666" cy="50557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F2BEC8-4923-4C39-90F4-E9EFD922A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166"/>
            <a:ext cx="12192000" cy="202580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78966E4-2CA5-4330-8CDC-75B0EEFAA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164" y="697513"/>
            <a:ext cx="7334227" cy="606570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11F8E91-AEAC-425A-BD77-EA8182849422}"/>
              </a:ext>
            </a:extLst>
          </p:cNvPr>
          <p:cNvSpPr txBox="1"/>
          <p:nvPr/>
        </p:nvSpPr>
        <p:spPr>
          <a:xfrm>
            <a:off x="3577114" y="1129554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12AB69-686C-4E5A-ABE3-B910C611FBF9}"/>
              </a:ext>
            </a:extLst>
          </p:cNvPr>
          <p:cNvSpPr txBox="1"/>
          <p:nvPr/>
        </p:nvSpPr>
        <p:spPr>
          <a:xfrm>
            <a:off x="4701105" y="1519557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lived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EE7CE8F-7C9D-4D0F-BBFE-63F388A825A8}"/>
              </a:ext>
            </a:extLst>
          </p:cNvPr>
          <p:cNvSpPr txBox="1"/>
          <p:nvPr/>
        </p:nvSpPr>
        <p:spPr>
          <a:xfrm>
            <a:off x="6691269" y="1977036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English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6DCC220-175E-428F-A52C-AE0EB5D906C6}"/>
              </a:ext>
            </a:extLst>
          </p:cNvPr>
          <p:cNvSpPr txBox="1"/>
          <p:nvPr/>
        </p:nvSpPr>
        <p:spPr>
          <a:xfrm>
            <a:off x="3498640" y="2799179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money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5A12BF-D5FE-46C8-ADF4-4F72962BFA5A}"/>
              </a:ext>
            </a:extLst>
          </p:cNvPr>
          <p:cNvSpPr txBox="1"/>
          <p:nvPr/>
        </p:nvSpPr>
        <p:spPr>
          <a:xfrm>
            <a:off x="3321621" y="3217229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770DC0C-58E1-4A12-9BDC-900807B28F4C}"/>
              </a:ext>
            </a:extLst>
          </p:cNvPr>
          <p:cNvSpPr txBox="1"/>
          <p:nvPr/>
        </p:nvSpPr>
        <p:spPr>
          <a:xfrm>
            <a:off x="6807468" y="3643497"/>
            <a:ext cx="260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hours</a:t>
            </a:r>
            <a:r>
              <a:rPr lang="hr-HR" sz="28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hr-HR" sz="28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hours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A424048-90DB-43E6-BCF3-BA699EC310B6}"/>
              </a:ext>
            </a:extLst>
          </p:cNvPr>
          <p:cNvSpPr txBox="1"/>
          <p:nvPr/>
        </p:nvSpPr>
        <p:spPr>
          <a:xfrm>
            <a:off x="3321621" y="4078801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money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E15CABA-0C12-42F6-B0CD-FC5ABE58483B}"/>
              </a:ext>
            </a:extLst>
          </p:cNvPr>
          <p:cNvSpPr txBox="1"/>
          <p:nvPr/>
        </p:nvSpPr>
        <p:spPr>
          <a:xfrm>
            <a:off x="2697604" y="4481477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prepare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82FDDD3-5BB3-499A-A292-2127EC27B641}"/>
              </a:ext>
            </a:extLst>
          </p:cNvPr>
          <p:cNvSpPr txBox="1"/>
          <p:nvPr/>
        </p:nvSpPr>
        <p:spPr>
          <a:xfrm>
            <a:off x="7228971" y="4503411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meat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C0D826D-181E-462B-9F80-C8CF66FAB381}"/>
              </a:ext>
            </a:extLst>
          </p:cNvPr>
          <p:cNvSpPr txBox="1"/>
          <p:nvPr/>
        </p:nvSpPr>
        <p:spPr>
          <a:xfrm>
            <a:off x="5292606" y="4930087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bread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3EED4C5-D551-48CF-94E0-08C056807112}"/>
              </a:ext>
            </a:extLst>
          </p:cNvPr>
          <p:cNvSpPr txBox="1"/>
          <p:nvPr/>
        </p:nvSpPr>
        <p:spPr>
          <a:xfrm>
            <a:off x="6414056" y="5336852"/>
            <a:ext cx="215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sandwich</a:t>
            </a:r>
            <a:endParaRPr lang="en-GB" sz="20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1BBF07A-11AF-4D28-9CB4-DFB0067B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9" y="0"/>
            <a:ext cx="11722922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625DA82-5A7F-4730-98F1-D8F3AC8E745F}"/>
              </a:ext>
            </a:extLst>
          </p:cNvPr>
          <p:cNvSpPr txBox="1"/>
          <p:nvPr/>
        </p:nvSpPr>
        <p:spPr>
          <a:xfrm>
            <a:off x="3329324" y="2782187"/>
            <a:ext cx="215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Italy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EB95C8E-804F-4541-93B6-A453763CBB22}"/>
              </a:ext>
            </a:extLst>
          </p:cNvPr>
          <p:cNvSpPr txBox="1"/>
          <p:nvPr/>
        </p:nvSpPr>
        <p:spPr>
          <a:xfrm>
            <a:off x="7711046" y="2822528"/>
            <a:ext cx="498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Modern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pizza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18th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42AD949-497B-4820-9D08-3482EF99AA6B}"/>
              </a:ext>
            </a:extLst>
          </p:cNvPr>
          <p:cNvSpPr txBox="1"/>
          <p:nvPr/>
        </p:nvSpPr>
        <p:spPr>
          <a:xfrm>
            <a:off x="3329324" y="3674175"/>
            <a:ext cx="386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 Empire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China 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7979D20-FBB4-41F8-9E49-04F3822AC0BD}"/>
              </a:ext>
            </a:extLst>
          </p:cNvPr>
          <p:cNvSpPr txBox="1"/>
          <p:nvPr/>
        </p:nvSpPr>
        <p:spPr>
          <a:xfrm>
            <a:off x="7757888" y="3674175"/>
            <a:ext cx="386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hr-HR" sz="2400" i="1" baseline="300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16th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50FE05A-37CF-4C70-BAF2-7C321C6F5AAB}"/>
              </a:ext>
            </a:extLst>
          </p:cNvPr>
          <p:cNvSpPr txBox="1"/>
          <p:nvPr/>
        </p:nvSpPr>
        <p:spPr>
          <a:xfrm>
            <a:off x="3329324" y="4525822"/>
            <a:ext cx="215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705298C-0B3F-4E28-83F9-0BA27ECF2156}"/>
              </a:ext>
            </a:extLst>
          </p:cNvPr>
          <p:cNvSpPr txBox="1"/>
          <p:nvPr/>
        </p:nvSpPr>
        <p:spPr>
          <a:xfrm>
            <a:off x="7757888" y="4525822"/>
            <a:ext cx="215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19th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8DF70AA-48AB-4AFC-9B0B-70C697C45F7E}"/>
              </a:ext>
            </a:extLst>
          </p:cNvPr>
          <p:cNvSpPr txBox="1"/>
          <p:nvPr/>
        </p:nvSpPr>
        <p:spPr>
          <a:xfrm>
            <a:off x="3329324" y="5377469"/>
            <a:ext cx="342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Middle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East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4A95B21-131C-4555-ABF8-14B28614605E}"/>
              </a:ext>
            </a:extLst>
          </p:cNvPr>
          <p:cNvSpPr txBox="1"/>
          <p:nvPr/>
        </p:nvSpPr>
        <p:spPr>
          <a:xfrm>
            <a:off x="7757888" y="5377469"/>
            <a:ext cx="293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8 000 </a:t>
            </a:r>
            <a:r>
              <a:rPr lang="hr-HR" sz="2400" i="1" dirty="0" err="1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years</a:t>
            </a:r>
            <a:r>
              <a:rPr lang="hr-HR" sz="2400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ago  </a:t>
            </a:r>
            <a:endParaRPr lang="en-GB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2000" b="1">
                <a:solidFill>
                  <a:prstClr val="black"/>
                </a:solidFill>
              </a:rPr>
              <a:t>PLAY AND LEARN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/>
          </a:p>
          <a:p>
            <a:pPr marL="0" lvl="0" indent="0" algn="ctr">
              <a:buNone/>
              <a:defRPr/>
            </a:pPr>
            <a:r>
              <a:rPr lang="en-GB" sz="2000" dirty="0">
                <a:hlinkClick r:id="rId4"/>
              </a:rPr>
              <a:t>Culture spot 3 | Way to go 3 (e-sfera.hr)</a:t>
            </a:r>
            <a:r>
              <a:rPr lang="en-US" sz="2000" dirty="0">
                <a:hlinkClick r:id="rId5"/>
              </a:rPr>
              <a:t> </a:t>
            </a:r>
            <a:r>
              <a:rPr lang="hr-HR" sz="2000" dirty="0"/>
              <a:t> 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11D7558-4122-4681-9631-8D1AC704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103"/>
            <a:ext cx="12192000" cy="46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ECB3976-7DAC-4ECC-B07A-2DC8D7586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137779"/>
            <a:ext cx="8106906" cy="14575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C2B8476-5FC5-4B46-8C4D-28439F2CF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" y="1595307"/>
            <a:ext cx="12050807" cy="539190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DBE00EF-D367-4936-A5D7-49617819B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2840514"/>
            <a:ext cx="10332116" cy="414669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B71CBB4-9B90-4428-B9D3-1653A4CACA21}"/>
              </a:ext>
            </a:extLst>
          </p:cNvPr>
          <p:cNvSpPr txBox="1"/>
          <p:nvPr/>
        </p:nvSpPr>
        <p:spPr>
          <a:xfrm>
            <a:off x="1030711" y="291922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2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95EC6E8-C869-4FA3-91CC-00DDD7C8290A}"/>
              </a:ext>
            </a:extLst>
          </p:cNvPr>
          <p:cNvSpPr txBox="1"/>
          <p:nvPr/>
        </p:nvSpPr>
        <p:spPr>
          <a:xfrm>
            <a:off x="3576687" y="29192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3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3BABCB5-3EE1-428D-BC91-1C5CD9C3C3F5}"/>
              </a:ext>
            </a:extLst>
          </p:cNvPr>
          <p:cNvSpPr txBox="1"/>
          <p:nvPr/>
        </p:nvSpPr>
        <p:spPr>
          <a:xfrm>
            <a:off x="5351699" y="2918028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4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4181092-4C47-4941-A0DD-004FDFD43417}"/>
              </a:ext>
            </a:extLst>
          </p:cNvPr>
          <p:cNvSpPr txBox="1"/>
          <p:nvPr/>
        </p:nvSpPr>
        <p:spPr>
          <a:xfrm>
            <a:off x="7980974" y="2918027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1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907B353-8E09-40B6-B038-D6CD2CD30F43}"/>
              </a:ext>
            </a:extLst>
          </p:cNvPr>
          <p:cNvSpPr txBox="1"/>
          <p:nvPr/>
        </p:nvSpPr>
        <p:spPr>
          <a:xfrm>
            <a:off x="7980974" y="4039211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6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DD5FCA6-D129-4F6D-B706-ECEAECE963D5}"/>
              </a:ext>
            </a:extLst>
          </p:cNvPr>
          <p:cNvSpPr txBox="1"/>
          <p:nvPr/>
        </p:nvSpPr>
        <p:spPr>
          <a:xfrm>
            <a:off x="7980974" y="5692604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5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4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E9AB945-94C2-4BF9-9864-16CF89FF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4"/>
          <a:stretch/>
        </p:blipFill>
        <p:spPr>
          <a:xfrm>
            <a:off x="0" y="1411046"/>
            <a:ext cx="12192000" cy="36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0D249ED-75C4-43C0-A4DC-5F3DB13E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136"/>
            <a:ext cx="12192000" cy="59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C553C0A-83F2-4758-874C-3FCD23A19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674"/>
            <a:ext cx="12192000" cy="296065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E6DAF51-BA77-4686-A060-28543434D102}"/>
              </a:ext>
            </a:extLst>
          </p:cNvPr>
          <p:cNvSpPr txBox="1"/>
          <p:nvPr/>
        </p:nvSpPr>
        <p:spPr>
          <a:xfrm>
            <a:off x="3213616" y="400724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1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81B8849-BA91-470F-8E84-BE9534D720B1}"/>
              </a:ext>
            </a:extLst>
          </p:cNvPr>
          <p:cNvSpPr txBox="1"/>
          <p:nvPr/>
        </p:nvSpPr>
        <p:spPr>
          <a:xfrm>
            <a:off x="4168357" y="3136611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6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0CD4316-CF83-4D0F-8AD0-2E563E01EEB3}"/>
              </a:ext>
            </a:extLst>
          </p:cNvPr>
          <p:cNvSpPr txBox="1"/>
          <p:nvPr/>
        </p:nvSpPr>
        <p:spPr>
          <a:xfrm>
            <a:off x="5082758" y="4007239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3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2B75334-DCB6-4409-B544-36266BBBF13E}"/>
              </a:ext>
            </a:extLst>
          </p:cNvPr>
          <p:cNvSpPr txBox="1"/>
          <p:nvPr/>
        </p:nvSpPr>
        <p:spPr>
          <a:xfrm>
            <a:off x="8336714" y="3136611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4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B52A557-EF43-4239-8DD5-7C6D78A8E468}"/>
              </a:ext>
            </a:extLst>
          </p:cNvPr>
          <p:cNvSpPr txBox="1"/>
          <p:nvPr/>
        </p:nvSpPr>
        <p:spPr>
          <a:xfrm>
            <a:off x="7059475" y="4007238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5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0F04429-7FC3-4903-97EE-543A1DE10303}"/>
              </a:ext>
            </a:extLst>
          </p:cNvPr>
          <p:cNvSpPr txBox="1"/>
          <p:nvPr/>
        </p:nvSpPr>
        <p:spPr>
          <a:xfrm>
            <a:off x="9232681" y="4007238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2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5238B88-00A2-435E-A96B-18A4CD5FB1D8}"/>
              </a:ext>
            </a:extLst>
          </p:cNvPr>
          <p:cNvSpPr txBox="1"/>
          <p:nvPr/>
        </p:nvSpPr>
        <p:spPr>
          <a:xfrm>
            <a:off x="6346665" y="313316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7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F321022-6FB1-4E04-856C-90337868C4D4}"/>
              </a:ext>
            </a:extLst>
          </p:cNvPr>
          <p:cNvSpPr txBox="1"/>
          <p:nvPr/>
        </p:nvSpPr>
        <p:spPr>
          <a:xfrm>
            <a:off x="2084179" y="313661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8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7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E8DD62B-E575-4067-AFCE-02BD51934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408" y="1421577"/>
            <a:ext cx="12192000" cy="398106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A1642B6-2D5F-4E17-8328-311F7AA9DCFA}"/>
              </a:ext>
            </a:extLst>
          </p:cNvPr>
          <p:cNvSpPr txBox="1"/>
          <p:nvPr/>
        </p:nvSpPr>
        <p:spPr>
          <a:xfrm>
            <a:off x="3617259" y="2830777"/>
            <a:ext cx="21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7030A0"/>
                </a:solidFill>
                <a:latin typeface="+mj-lt"/>
              </a:rPr>
              <a:t>order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699691B-BA6E-4466-B3E9-B51F3804A150}"/>
              </a:ext>
            </a:extLst>
          </p:cNvPr>
          <p:cNvSpPr txBox="1"/>
          <p:nvPr/>
        </p:nvSpPr>
        <p:spPr>
          <a:xfrm>
            <a:off x="3070412" y="3230743"/>
            <a:ext cx="21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7030A0"/>
                </a:solidFill>
                <a:latin typeface="+mj-lt"/>
              </a:rPr>
              <a:t>specials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3614E27-B6F2-4746-9CA2-9B7317A967E2}"/>
              </a:ext>
            </a:extLst>
          </p:cNvPr>
          <p:cNvSpPr txBox="1"/>
          <p:nvPr/>
        </p:nvSpPr>
        <p:spPr>
          <a:xfrm>
            <a:off x="3231777" y="3617262"/>
            <a:ext cx="21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7030A0"/>
                </a:solidFill>
                <a:latin typeface="+mj-lt"/>
              </a:rPr>
              <a:t>rolls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F9CF409-75DF-40F5-85FD-6F5A1687C142}"/>
              </a:ext>
            </a:extLst>
          </p:cNvPr>
          <p:cNvSpPr txBox="1"/>
          <p:nvPr/>
        </p:nvSpPr>
        <p:spPr>
          <a:xfrm>
            <a:off x="6248885" y="4020672"/>
            <a:ext cx="21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7030A0"/>
                </a:solidFill>
                <a:latin typeface="+mj-lt"/>
              </a:rPr>
              <a:t>noodles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11F8AA3-3507-47E7-94F2-E95C69F9F41A}"/>
              </a:ext>
            </a:extLst>
          </p:cNvPr>
          <p:cNvSpPr txBox="1"/>
          <p:nvPr/>
        </p:nvSpPr>
        <p:spPr>
          <a:xfrm>
            <a:off x="4468906" y="4413749"/>
            <a:ext cx="21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7030A0"/>
                </a:solidFill>
                <a:latin typeface="+mj-lt"/>
              </a:rPr>
              <a:t>drink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530E7B6-94BA-4A91-A681-FCA0A129C40B}"/>
              </a:ext>
            </a:extLst>
          </p:cNvPr>
          <p:cNvSpPr txBox="1"/>
          <p:nvPr/>
        </p:nvSpPr>
        <p:spPr>
          <a:xfrm>
            <a:off x="1429251" y="4817863"/>
            <a:ext cx="215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latin typeface="+mj-lt"/>
              </a:rPr>
              <a:t>water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22__culture_spot_3___what_to_eat_in_the_uk">
            <a:hlinkClick r:id="" action="ppaction://media"/>
            <a:extLst>
              <a:ext uri="{FF2B5EF4-FFF2-40B4-BE49-F238E27FC236}">
                <a16:creationId xmlns:a16="http://schemas.microsoft.com/office/drawing/2014/main" id="{6CFDA0D6-3918-0BE3-5E08-CAA8FB53A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1649" y="425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7874101-831B-497E-A8EF-D0F29D7CB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591"/>
            <a:ext cx="12192000" cy="47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B5454C0-208D-487D-822D-9419E3B6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0"/>
            <a:ext cx="9660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104</Words>
  <Application>Microsoft Office PowerPoint</Application>
  <PresentationFormat>Widescreen</PresentationFormat>
  <Paragraphs>44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    Unit 3: Culture spot 3   What to eat in the UK?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557</cp:revision>
  <dcterms:created xsi:type="dcterms:W3CDTF">2021-09-01T06:25:32Z</dcterms:created>
  <dcterms:modified xsi:type="dcterms:W3CDTF">2022-11-22T10:42:38Z</dcterms:modified>
</cp:coreProperties>
</file>